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3" r:id="rId2"/>
    <p:sldId id="281" r:id="rId3"/>
    <p:sldId id="284" r:id="rId4"/>
    <p:sldId id="300" r:id="rId5"/>
    <p:sldId id="286" r:id="rId6"/>
    <p:sldId id="288" r:id="rId7"/>
    <p:sldId id="290" r:id="rId8"/>
    <p:sldId id="303" r:id="rId9"/>
    <p:sldId id="292" r:id="rId10"/>
    <p:sldId id="264" r:id="rId11"/>
    <p:sldId id="259" r:id="rId12"/>
    <p:sldId id="293" r:id="rId13"/>
    <p:sldId id="296" r:id="rId14"/>
    <p:sldId id="301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5569" y="1612199"/>
            <a:ext cx="2921697" cy="5533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ГИСЧИНХАН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5568" y="2089116"/>
            <a:ext cx="2921698" cy="5533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ЛАККА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5568" y="2615437"/>
            <a:ext cx="2921698" cy="5533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ТЫАБЙ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1790" y="3178963"/>
            <a:ext cx="2921698" cy="5533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РЕЯПЕЛАСВ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77514" y="3763128"/>
            <a:ext cx="2921698" cy="5533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ЕВКИ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1951" y="4289651"/>
            <a:ext cx="2911581" cy="5533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ОГИ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02377" y="4892495"/>
            <a:ext cx="2921698" cy="5533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ЛЫЯРК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6893" y="5495339"/>
            <a:ext cx="2921698" cy="5533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АККСАБ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72337" y="6055773"/>
            <a:ext cx="2921698" cy="5533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ТИДЕНАСЯ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206" y="1607269"/>
            <a:ext cx="2871438" cy="5533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5113" indent="0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ЧИНГСХАН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8313" y="2102706"/>
            <a:ext cx="2871438" cy="5533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4013" indent="0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КАЛКА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8428" y="2629229"/>
            <a:ext cx="2871438" cy="5533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4013" indent="0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БАТЫЙ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01092" y="3170503"/>
            <a:ext cx="2858774" cy="5533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4013" indent="0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ПЕРЕЯСЛАВ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25587" y="3759930"/>
            <a:ext cx="2810490" cy="5533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4013" indent="0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КИЕВ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18954" y="4313287"/>
            <a:ext cx="2840912" cy="5533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4013" indent="0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27576" y="4899572"/>
            <a:ext cx="2834697" cy="5533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4013" indent="0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ЯРЛЫК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29010" y="5485320"/>
            <a:ext cx="2858774" cy="5533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4013" indent="0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БАСКАК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13532" y="6064528"/>
            <a:ext cx="2864196" cy="5533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4013" indent="-88900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ДЕСЯТИНА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5825" y="174771"/>
            <a:ext cx="77973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Проверка домашнего задания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1694" y="876149"/>
            <a:ext cx="462504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1.Разгадай </a:t>
            </a:r>
            <a:r>
              <a:rPr lang="ru-RU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анаграмму</a:t>
            </a:r>
            <a:endParaRPr lang="ru-RU" sz="3200" i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273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92316" y="-132735"/>
            <a:ext cx="170914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7134" y="1579954"/>
            <a:ext cx="10648336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3413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Украинский историк   Иван  Крипякевич дал оценку деятельности Данила Галицкого: « Данило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крупнейшая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фигура в истории Галицко-Волынского государства.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Трудом своей жизни от отстроил  государство отца своего Романа и заложил основу для его дальнейшего развития». </a:t>
            </a:r>
          </a:p>
          <a:p>
            <a:pPr indent="633413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Отвечает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ли сказанное действительности? 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Аргументируйте.</a:t>
            </a:r>
            <a:endParaRPr lang="ru-RU" sz="3200" b="1" dirty="0">
              <a:solidFill>
                <a:schemeClr val="bg2">
                  <a:lumMod val="10000"/>
                </a:schemeClr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0978" y="235538"/>
            <a:ext cx="8044575" cy="11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6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Проблемный вопрос</a:t>
            </a:r>
            <a:endParaRPr lang="ru-RU" sz="5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813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2479" y="1259881"/>
            <a:ext cx="6056466" cy="305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60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 княжения </a:t>
            </a:r>
            <a:endParaRPr lang="ru-RU" sz="6000" b="1" dirty="0" smtClean="0">
              <a:solidFill>
                <a:srgbClr val="00206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Данила Романовича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(1237-1264)</a:t>
            </a:r>
            <a:endParaRPr lang="ru-RU" sz="5400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64" y="435624"/>
            <a:ext cx="4332815" cy="6002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50359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037" y="225284"/>
            <a:ext cx="10545097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1.Составление исторического портрета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Данила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Романовича.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5688" y="870050"/>
            <a:ext cx="11031793" cy="56074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ПАМЯТКА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составлению  исторического портрета ?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i="1" u="sng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 происходило  становление  личности  исторического  деятеля?</a:t>
            </a:r>
            <a:endParaRPr lang="ru-RU" sz="16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 и  когда  он  родился?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 и  в  каких  условиях  жил,  рос,  воспитывался?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 </a:t>
            </a:r>
            <a:r>
              <a:rPr lang="ru-RU" sz="16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формировались  </a:t>
            </a: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 взгляды?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i="1" u="sng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Личные  качества  и  черты  характера.</a:t>
            </a:r>
            <a:endParaRPr lang="ru-RU" sz="16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 личные  качества  деятеля  влияли  на  его  деятельность?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 из  его  личных  качеств  вам  нравятся,  а  какие  нет?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i="1" u="sng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    Свершения  исторического  деятеля.</a:t>
            </a:r>
            <a:endParaRPr lang="ru-RU" sz="16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Охарактеризуйте  основные  дела  его  жизни.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 успехи  и  неудачи  были в его  делах?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 слои  населения  поддерживали  его  деятельность,  а  какие  нет,  и  почему?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 был  его друзьями,  а  кто  врагами, и  почему?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Какими  были  последствия  его  деятельности:  для  современников,  для  потомков?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 что  человечество  помнит  этого  человека?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i="1" u="sng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    Каково  ваше  личное  отношение  к  историческому  деятелю?</a:t>
            </a:r>
            <a:endParaRPr lang="ru-RU" sz="16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 чувство  вызывает  у  вас  его  деятельность?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Давая оценку историческим деятелям, нужно помнить о том, что каждый из них жил и работал в свою эпоху, в которой существовали определенные исторические условия.</a:t>
            </a:r>
            <a:endParaRPr lang="ru-RU" sz="1600" b="1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417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карта ГВК при Д. Галицком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2" t="7396" r="177" b="2667"/>
          <a:stretch/>
        </p:blipFill>
        <p:spPr bwMode="auto">
          <a:xfrm>
            <a:off x="0" y="0"/>
            <a:ext cx="6725265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D:\карта ч.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82" r="240"/>
          <a:stretch/>
        </p:blipFill>
        <p:spPr bwMode="auto">
          <a:xfrm>
            <a:off x="6725264" y="0"/>
            <a:ext cx="5466736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Стрелка влево 4"/>
          <p:cNvSpPr/>
          <p:nvPr/>
        </p:nvSpPr>
        <p:spPr>
          <a:xfrm>
            <a:off x="1864031" y="1671210"/>
            <a:ext cx="2197510" cy="29496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1376515" y="2630129"/>
            <a:ext cx="2197510" cy="29496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2475270" y="1302228"/>
            <a:ext cx="2197510" cy="29496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142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704" y="179890"/>
            <a:ext cx="11194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внутренней и внешней политики  Данила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Галицкого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703" y="1548581"/>
            <a:ext cx="5560142" cy="5751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24715" y="1524002"/>
            <a:ext cx="5965723" cy="5997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политика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24716" y="2148348"/>
            <a:ext cx="5965723" cy="44392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1235 одержал победу под  Ярославом.</a:t>
            </a:r>
          </a:p>
          <a:p>
            <a:r>
              <a:rPr lang="ru-RU" sz="28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1238 </a:t>
            </a:r>
            <a:r>
              <a:rPr lang="ru-RU" sz="2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разгромил крестоносцев Тевтонского ордена под Дорогичином.</a:t>
            </a:r>
          </a:p>
          <a:p>
            <a:r>
              <a:rPr lang="ru-RU" sz="28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1245 </a:t>
            </a:r>
            <a:r>
              <a:rPr lang="ru-RU" sz="2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1246 поездка в ставку хана Батыя с целью переговоров, получение ярлык на княжение.</a:t>
            </a:r>
          </a:p>
          <a:p>
            <a:r>
              <a:rPr lang="ru-RU" sz="2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Успешные походы против ятвигов и Литовского княжества 1255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7702" y="2148348"/>
            <a:ext cx="5560143" cy="44392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Объединил Волынь – 1229 г., получил Галич – 1238 г. и Киев 1239 г. </a:t>
            </a:r>
          </a:p>
          <a:p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Распространял европейское самоуправление в городах. Основал Львов, Холм  - 1237 и др.</a:t>
            </a:r>
          </a:p>
          <a:p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Заботился о развитии торговли, поддерживал крестьян и мещан</a:t>
            </a:r>
          </a:p>
          <a:p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 военную реформу. Начал процесс формирования украинского дворянства – шляхты.</a:t>
            </a:r>
          </a:p>
        </p:txBody>
      </p:sp>
    </p:spTree>
    <p:extLst>
      <p:ext uri="{BB962C8B-B14F-4D97-AF65-F5344CB8AC3E}">
        <p14:creationId xmlns:p14="http://schemas.microsoft.com/office/powerpoint/2010/main" xmlns="" val="2734478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685" y="415617"/>
            <a:ext cx="11385754" cy="55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5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Проблемный вопрос: </a:t>
            </a:r>
            <a:endParaRPr lang="ru-RU" sz="4800" u="sng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33413"/>
            <a:r>
              <a:rPr lang="ru-RU" sz="3600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/>
              <a:t>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Украинский историк   Иван  Крипякевич дал оценку деятельности Данила Галицкого: « Данило – это  крупнейшая фигура в истории Галицко-Волынского государства.  Трудом своей жизни от отстроил  государство отца своего Романа и заложил основу для его дальнейшего развития». </a:t>
            </a:r>
          </a:p>
        </p:txBody>
      </p:sp>
    </p:spTree>
    <p:extLst>
      <p:ext uri="{BB962C8B-B14F-4D97-AF65-F5344CB8AC3E}">
        <p14:creationId xmlns:p14="http://schemas.microsoft.com/office/powerpoint/2010/main" xmlns="" val="3691147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664" y="1337775"/>
            <a:ext cx="10707329" cy="4642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Князь Данило унаследовал власть от своего отца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Продолжительное время Данил и его брат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..…. 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боролись за возвращения родительского престола.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22313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создал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обученное ..…,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присоединил к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...…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государству бывшую столицу Руси – город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..…,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нанес поражение рыцарям-крестоносцам под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22313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… названный в честь своего старшего сына основал в … году.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22313" algn="just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…..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в городе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Данил был коронован как король Галицко-Волынского государства. 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9754" y="314470"/>
            <a:ext cx="860312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пустые места 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тексте</a:t>
            </a:r>
            <a:endParaRPr lang="ru-RU" sz="4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127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528" y="0"/>
            <a:ext cx="11036709" cy="628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Князь Данил унаследовал власть от своего отца </a:t>
            </a:r>
            <a:r>
              <a:rPr lang="ru-RU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РОМАНА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Продолжительное время Данил и его брат </a:t>
            </a:r>
            <a:r>
              <a:rPr lang="ru-RU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ВАСИЛЬКО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боролись за возвращения родительского престола.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22313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создал 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обученное </a:t>
            </a:r>
            <a:r>
              <a:rPr lang="ru-RU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ВОЙСКО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присоединил к </a:t>
            </a:r>
            <a:r>
              <a:rPr lang="ru-RU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ГАЛИЦКО-ВОЛЫНСКОМУ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государству бывшую столицу Руси – город </a:t>
            </a:r>
            <a:r>
              <a:rPr lang="ru-RU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КИЕВ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нанес поражение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рыцарям-крестоносцам 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</a:t>
            </a:r>
            <a:r>
              <a:rPr lang="ru-RU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ДОРОГОЧИНОМ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22313" algn="just">
              <a:lnSpc>
                <a:spcPct val="107000"/>
              </a:lnSpc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</a:t>
            </a:r>
            <a:r>
              <a:rPr lang="ru-RU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ЛЬВОВ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названное в честь своего старшего сына основал в 1256 году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1253 г. в городе </a:t>
            </a:r>
            <a:r>
              <a:rPr lang="ru-RU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ДОРОГОЧИН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Данил был коронован как король Галицко-Волынского государства. </a:t>
            </a:r>
          </a:p>
          <a:p>
            <a:pPr indent="722313" algn="just">
              <a:lnSpc>
                <a:spcPct val="107000"/>
              </a:lnSpc>
              <a:spcAft>
                <a:spcPts val="0"/>
              </a:spcAft>
            </a:pPr>
            <a:endParaRPr lang="ru-RU" sz="2800" b="1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743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821" y="172499"/>
            <a:ext cx="9404723" cy="1400530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Домашнее задание</a:t>
            </a:r>
            <a:endParaRPr lang="ru-RU" sz="6600" b="1" dirty="0">
              <a:solidFill>
                <a:srgbClr val="FFFF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1497" y="1351803"/>
            <a:ext cx="114005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Заполните сравнительную таблицу «Правление Ярослава Осмомысла, Романа Мстиславича и Данила Галицкого».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2695486"/>
              </p:ext>
            </p:extLst>
          </p:nvPr>
        </p:nvGraphicFramePr>
        <p:xfrm>
          <a:off x="324466" y="2930466"/>
          <a:ext cx="11636476" cy="320169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861186"/>
                <a:gridCol w="3126659"/>
                <a:gridCol w="3168086"/>
                <a:gridCol w="2480545"/>
              </a:tblGrid>
              <a:tr h="1375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Осмомысел</a:t>
                      </a:r>
                      <a:endParaRPr lang="ru-RU" sz="2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Мстиславич</a:t>
                      </a:r>
                      <a:endParaRPr lang="ru-RU" sz="2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Данило Галицкий</a:t>
                      </a:r>
                      <a:endParaRPr lang="ru-RU" sz="2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6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Внутренняя политика</a:t>
                      </a:r>
                      <a:endParaRPr lang="ru-RU" sz="2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4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Внешняя политика	</a:t>
                      </a:r>
                      <a:endParaRPr lang="ru-RU" sz="2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7692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1500" y="284974"/>
            <a:ext cx="451399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2.Работа  по вопросам: </a:t>
            </a:r>
            <a:endParaRPr lang="ru-RU" sz="2800" i="1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968" y="878278"/>
            <a:ext cx="6883356" cy="57371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7384801" y="1078961"/>
            <a:ext cx="4428657" cy="5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карты расскажите о пути продвижения монгольских войск землями Киевской Руси и города, которые совершали наиболее отчаянное сопротивление завоевателям;</a:t>
            </a:r>
            <a:endParaRPr lang="ru-RU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192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421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70606" y="2090172"/>
            <a:ext cx="3790336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2.Расскажите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 обороне Киева от монголов. В чем состоит величие и трагедия обороны Киева?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33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34" y="517116"/>
            <a:ext cx="4945411" cy="3804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164" y="377005"/>
            <a:ext cx="5940527" cy="3700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229" y="3465871"/>
            <a:ext cx="4211987" cy="3022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6211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4954" y="638238"/>
            <a:ext cx="9119420" cy="1969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Историческая задача</a:t>
            </a:r>
            <a:endParaRPr lang="ru-RU" sz="6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(А-Б)+В+ 29 если: </a:t>
            </a:r>
            <a:endParaRPr lang="ru-RU" sz="4800" b="1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4954" y="2889878"/>
            <a:ext cx="9561871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– год захвата  Киева монголами;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– год захвата  Переяславского княжества;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–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поражения русско-половецкого войска на реке Калка;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0873" y="4615492"/>
            <a:ext cx="14275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629672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9529" y="1405852"/>
            <a:ext cx="3601141" cy="121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endParaRPr lang="ru-RU" sz="6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641" y="2939684"/>
            <a:ext cx="10703251" cy="206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(1240 </a:t>
            </a:r>
            <a:r>
              <a:rPr lang="ru-RU" sz="6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1239)+ 1223+29 </a:t>
            </a:r>
            <a:r>
              <a:rPr lang="ru-RU" sz="6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1253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Коронация Данила Галицкого</a:t>
            </a:r>
            <a:endParaRPr lang="ru-RU" sz="5400" b="1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648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>
          <a:blip r:embed="rId2"/>
          <a:stretch>
            <a:fillRect/>
          </a:stretch>
        </p:blipFill>
        <p:spPr>
          <a:xfrm>
            <a:off x="545690" y="530257"/>
            <a:ext cx="3510116" cy="3157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Рисунок 14"/>
          <p:cNvPicPr/>
          <p:nvPr/>
        </p:nvPicPr>
        <p:blipFill>
          <a:blip r:embed="rId3"/>
          <a:stretch>
            <a:fillRect/>
          </a:stretch>
        </p:blipFill>
        <p:spPr>
          <a:xfrm>
            <a:off x="8878529" y="3215149"/>
            <a:ext cx="2772697" cy="325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3737" y="2109019"/>
            <a:ext cx="8881140" cy="41710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Галицко-Волынское государство в период правления 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Данила Галицкого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924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План урока</a:t>
            </a:r>
            <a:endParaRPr lang="ru-RU" sz="80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3394" y="1551941"/>
            <a:ext cx="106630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Коронация Данила. Составление исторического портрета Данила Романовича.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внутренней и внешней политики  Данила Галицкого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Данила Галицкого в истории Галицко-Волынского княжества.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3266714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135" y="1455607"/>
            <a:ext cx="6572865" cy="3293373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Галицко-Волынское государство</a:t>
            </a:r>
            <a:br>
              <a:rPr lang="ru-RU" sz="6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1199-1387</a:t>
            </a:r>
            <a:endParaRPr lang="ru-RU" sz="6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9432" y="324465"/>
            <a:ext cx="4999703" cy="62090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4050036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2">
      <a:dk1>
        <a:srgbClr val="994C00"/>
      </a:dk1>
      <a:lt1>
        <a:srgbClr val="FFC184"/>
      </a:lt1>
      <a:dk2>
        <a:srgbClr val="FFD6AD"/>
      </a:dk2>
      <a:lt2>
        <a:srgbClr val="6D6D6D"/>
      </a:lt2>
      <a:accent1>
        <a:srgbClr val="BFBFBF"/>
      </a:accent1>
      <a:accent2>
        <a:srgbClr val="FF3399"/>
      </a:accent2>
      <a:accent3>
        <a:srgbClr val="B8E2FF"/>
      </a:accent3>
      <a:accent4>
        <a:srgbClr val="DADADA"/>
      </a:accent4>
      <a:accent5>
        <a:srgbClr val="E57200"/>
      </a:accent5>
      <a:accent6>
        <a:srgbClr val="E72D8A"/>
      </a:accent6>
      <a:hlink>
        <a:srgbClr val="FF9933"/>
      </a:hlink>
      <a:folHlink>
        <a:srgbClr val="CC00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869</TotalTime>
  <Words>554</Words>
  <Application>Microsoft Office PowerPoint</Application>
  <PresentationFormat>Произвольный</PresentationFormat>
  <Paragraphs>103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Ион</vt:lpstr>
      <vt:lpstr>Слайд 1</vt:lpstr>
      <vt:lpstr>Слайд 2</vt:lpstr>
      <vt:lpstr>Слайд 3</vt:lpstr>
      <vt:lpstr>Слайд 4</vt:lpstr>
      <vt:lpstr>Слайд 5</vt:lpstr>
      <vt:lpstr>Слайд 6</vt:lpstr>
      <vt:lpstr>Галицко-Волынское государство в период правления  Данила Галицкого</vt:lpstr>
      <vt:lpstr>План урока</vt:lpstr>
      <vt:lpstr>Галицко-Волынское государство 1199-1387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Галицко-Волынское княжество за правления Данила Галицкого и его приемников</dc:title>
  <dc:creator>мой</dc:creator>
  <cp:lastModifiedBy>admin</cp:lastModifiedBy>
  <cp:revision>62</cp:revision>
  <dcterms:created xsi:type="dcterms:W3CDTF">2015-01-23T20:26:52Z</dcterms:created>
  <dcterms:modified xsi:type="dcterms:W3CDTF">2015-10-04T15:51:36Z</dcterms:modified>
</cp:coreProperties>
</file>